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4" r:id="rId9"/>
    <p:sldId id="263" r:id="rId10"/>
    <p:sldId id="262" r:id="rId11"/>
    <p:sldId id="266" r:id="rId12"/>
    <p:sldId id="267" r:id="rId13"/>
    <p:sldId id="268" r:id="rId14"/>
    <p:sldId id="269" r:id="rId15"/>
    <p:sldId id="270" r:id="rId16"/>
    <p:sldId id="275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18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41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5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5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253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4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33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54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47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65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6772F-0C0B-4399-9E69-951CD4EBAFC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E3905-2455-4CA2-87C2-062BA33AF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51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0"/>
            <a:ext cx="8610600" cy="6477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84909"/>
            <a:ext cx="81153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00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 smtClean="0"/>
              <a:t>Avedis</a:t>
            </a:r>
            <a:r>
              <a:rPr lang="en-US" dirty="0" smtClean="0"/>
              <a:t> </a:t>
            </a:r>
            <a:r>
              <a:rPr lang="en-US" dirty="0" err="1" smtClean="0"/>
              <a:t>Zildjian</a:t>
            </a:r>
            <a:r>
              <a:rPr lang="en-US" dirty="0" smtClean="0"/>
              <a:t> made cymbals for the Army, Navy, and Marine Corps marching bands.</a:t>
            </a:r>
          </a:p>
          <a:p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95400"/>
            <a:ext cx="70104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84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00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The Beatles drummer, </a:t>
            </a:r>
            <a:r>
              <a:rPr lang="en-US" dirty="0" err="1" smtClean="0"/>
              <a:t>Ringo</a:t>
            </a:r>
            <a:r>
              <a:rPr lang="en-US" dirty="0" smtClean="0"/>
              <a:t> Starr used </a:t>
            </a:r>
            <a:r>
              <a:rPr lang="en-US" dirty="0" err="1" smtClean="0"/>
              <a:t>Zildjian</a:t>
            </a:r>
            <a:r>
              <a:rPr lang="en-US" dirty="0" smtClean="0"/>
              <a:t> cymbals and made them popular. </a:t>
            </a:r>
          </a:p>
          <a:p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524000"/>
            <a:ext cx="6477000" cy="498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0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763000" cy="64008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Craigie</a:t>
            </a:r>
            <a:r>
              <a:rPr lang="en-US" dirty="0" smtClean="0"/>
              <a:t> </a:t>
            </a:r>
            <a:r>
              <a:rPr lang="en-US" dirty="0" err="1" smtClean="0"/>
              <a:t>Zildjian</a:t>
            </a:r>
            <a:r>
              <a:rPr lang="en-US" dirty="0" smtClean="0"/>
              <a:t>  was the first woman to work at the company in 1976.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355" y="1447800"/>
            <a:ext cx="5715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21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Parts of a cymbal</a:t>
            </a:r>
            <a:endParaRPr lang="en-US" sz="8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295400"/>
            <a:ext cx="5867400" cy="5363170"/>
          </a:xfrm>
        </p:spPr>
      </p:pic>
    </p:spTree>
    <p:extLst>
      <p:ext uri="{BB962C8B-B14F-4D97-AF65-F5344CB8AC3E}">
        <p14:creationId xmlns:p14="http://schemas.microsoft.com/office/powerpoint/2010/main" val="289430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Types of cymbals </a:t>
            </a:r>
            <a:endParaRPr lang="en-US" sz="7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47800"/>
            <a:ext cx="6851640" cy="5191125"/>
          </a:xfrm>
        </p:spPr>
      </p:pic>
    </p:spTree>
    <p:extLst>
      <p:ext uri="{BB962C8B-B14F-4D97-AF65-F5344CB8AC3E}">
        <p14:creationId xmlns:p14="http://schemas.microsoft.com/office/powerpoint/2010/main" val="290262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782762"/>
          </a:xfrm>
        </p:spPr>
        <p:txBody>
          <a:bodyPr>
            <a:normAutofit fontScale="90000"/>
          </a:bodyPr>
          <a:lstStyle/>
          <a:p>
            <a:r>
              <a:rPr lang="en-US" sz="6700" dirty="0" smtClean="0"/>
              <a:t>Splash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A small cymbal whose short crash sounds like a “splash” in the water. 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209800"/>
            <a:ext cx="6088751" cy="4267200"/>
          </a:xfrm>
        </p:spPr>
      </p:pic>
    </p:spTree>
    <p:extLst>
      <p:ext uri="{BB962C8B-B14F-4D97-AF65-F5344CB8AC3E}">
        <p14:creationId xmlns:p14="http://schemas.microsoft.com/office/powerpoint/2010/main" val="35777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706562"/>
          </a:xfrm>
        </p:spPr>
        <p:txBody>
          <a:bodyPr>
            <a:normAutofit fontScale="90000"/>
          </a:bodyPr>
          <a:lstStyle/>
          <a:p>
            <a:r>
              <a:rPr lang="en-US" sz="6700" dirty="0" smtClean="0"/>
              <a:t>Ride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A cymbal that makes a sustained, shimmering sound that “rides” with the music.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137064"/>
            <a:ext cx="4686300" cy="4686300"/>
          </a:xfrm>
        </p:spPr>
      </p:pic>
    </p:spTree>
    <p:extLst>
      <p:ext uri="{BB962C8B-B14F-4D97-AF65-F5344CB8AC3E}">
        <p14:creationId xmlns:p14="http://schemas.microsoft.com/office/powerpoint/2010/main" val="328014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sz="6700" dirty="0" smtClean="0"/>
              <a:t>Crash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Mounted or played in pairs, crash cymbals produce a loud, sharp crashing sound.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133600"/>
            <a:ext cx="6248400" cy="4284617"/>
          </a:xfrm>
        </p:spPr>
      </p:pic>
    </p:spTree>
    <p:extLst>
      <p:ext uri="{BB962C8B-B14F-4D97-AF65-F5344CB8AC3E}">
        <p14:creationId xmlns:p14="http://schemas.microsoft.com/office/powerpoint/2010/main" val="318915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630362"/>
          </a:xfrm>
        </p:spPr>
        <p:txBody>
          <a:bodyPr>
            <a:normAutofit fontScale="90000"/>
          </a:bodyPr>
          <a:lstStyle/>
          <a:p>
            <a:r>
              <a:rPr lang="en-US" sz="6700" dirty="0" smtClean="0"/>
              <a:t>Hi-Hat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A pair of cymbals mounted on a stand that can be played while open or closed together.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596" y="2133600"/>
            <a:ext cx="6799207" cy="4572000"/>
          </a:xfrm>
        </p:spPr>
      </p:pic>
    </p:spTree>
    <p:extLst>
      <p:ext uri="{BB962C8B-B14F-4D97-AF65-F5344CB8AC3E}">
        <p14:creationId xmlns:p14="http://schemas.microsoft.com/office/powerpoint/2010/main" val="131922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636" y="166254"/>
            <a:ext cx="8347364" cy="1662545"/>
          </a:xfrm>
        </p:spPr>
        <p:txBody>
          <a:bodyPr>
            <a:normAutofit fontScale="90000"/>
          </a:bodyPr>
          <a:lstStyle/>
          <a:p>
            <a:r>
              <a:rPr lang="en-US" sz="6700" dirty="0" smtClean="0"/>
              <a:t>Sizzle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A cymbal with rivets, chains or rattles attached to create a sizzling sound</a:t>
            </a:r>
            <a:r>
              <a:rPr lang="en-US" sz="3200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915391"/>
            <a:ext cx="4914900" cy="4914900"/>
          </a:xfrm>
        </p:spPr>
      </p:pic>
    </p:spTree>
    <p:extLst>
      <p:ext uri="{BB962C8B-B14F-4D97-AF65-F5344CB8AC3E}">
        <p14:creationId xmlns:p14="http://schemas.microsoft.com/office/powerpoint/2010/main" val="130030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Avedis</a:t>
            </a:r>
            <a:r>
              <a:rPr lang="en-US" dirty="0" smtClean="0"/>
              <a:t> </a:t>
            </a:r>
            <a:r>
              <a:rPr lang="en-US" dirty="0" err="1" smtClean="0"/>
              <a:t>Zildjian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1623, in the country of Turkey, </a:t>
            </a:r>
            <a:r>
              <a:rPr lang="en-US" dirty="0" err="1" smtClean="0"/>
              <a:t>Avedis</a:t>
            </a:r>
            <a:r>
              <a:rPr lang="en-US" dirty="0" smtClean="0"/>
              <a:t> </a:t>
            </a:r>
            <a:r>
              <a:rPr lang="en-US" dirty="0" err="1" smtClean="0"/>
              <a:t>Zildjian</a:t>
            </a:r>
            <a:r>
              <a:rPr lang="en-US" dirty="0" smtClean="0"/>
              <a:t> experimented at the court of the Sultan, where he worked as a </a:t>
            </a:r>
            <a:r>
              <a:rPr lang="en-US" dirty="0" err="1" smtClean="0"/>
              <a:t>metalsmith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He melted tin, copper and traces of silver.</a:t>
            </a:r>
          </a:p>
          <a:p>
            <a:endParaRPr lang="en-US" dirty="0"/>
          </a:p>
          <a:p>
            <a:r>
              <a:rPr lang="en-US" dirty="0" smtClean="0"/>
              <a:t>The result was a cymbal. It created a sheet of metal that wouldn’t shatter.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27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763000" cy="6553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The Sultan awarded him and gave him the last name </a:t>
            </a:r>
            <a:r>
              <a:rPr lang="en-US" sz="4800" dirty="0" err="1" smtClean="0"/>
              <a:t>Zilciyan</a:t>
            </a:r>
            <a:r>
              <a:rPr lang="en-US" sz="4800" dirty="0" smtClean="0"/>
              <a:t>.</a:t>
            </a:r>
          </a:p>
          <a:p>
            <a:endParaRPr lang="en-US" sz="4800" dirty="0"/>
          </a:p>
          <a:p>
            <a:r>
              <a:rPr lang="en-US" sz="4800" dirty="0" err="1" smtClean="0"/>
              <a:t>Zilciyan</a:t>
            </a:r>
            <a:r>
              <a:rPr lang="en-US" sz="4800" dirty="0" smtClean="0"/>
              <a:t>= Son of a cymbal maker</a:t>
            </a:r>
          </a:p>
          <a:p>
            <a:endParaRPr lang="en-US" sz="4800" dirty="0"/>
          </a:p>
          <a:p>
            <a:r>
              <a:rPr lang="en-US" sz="4800" dirty="0" smtClean="0"/>
              <a:t>In English, it is </a:t>
            </a:r>
            <a:r>
              <a:rPr lang="en-US" sz="4800" dirty="0" err="1" smtClean="0"/>
              <a:t>Zildjian</a:t>
            </a:r>
            <a:r>
              <a:rPr lang="en-US" sz="4800" dirty="0" smtClean="0"/>
              <a:t>.</a:t>
            </a:r>
          </a:p>
          <a:p>
            <a:endParaRPr lang="en-US" sz="4800" dirty="0"/>
          </a:p>
          <a:p>
            <a:pPr marL="0" indent="0"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067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3246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dirty="0" smtClean="0"/>
              <a:t>What’s in a name? 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dirty="0" smtClean="0"/>
              <a:t>Turkish to English: </a:t>
            </a:r>
            <a:r>
              <a:rPr lang="en-US" sz="4000" dirty="0" err="1" smtClean="0"/>
              <a:t>Zil</a:t>
            </a:r>
            <a:r>
              <a:rPr lang="en-US" sz="4000" dirty="0" smtClean="0"/>
              <a:t>= cymbal; </a:t>
            </a:r>
            <a:r>
              <a:rPr lang="en-US" sz="4000" dirty="0" err="1" smtClean="0"/>
              <a:t>dj</a:t>
            </a:r>
            <a:r>
              <a:rPr lang="en-US" sz="4000" dirty="0" smtClean="0"/>
              <a:t>= maker</a:t>
            </a:r>
          </a:p>
          <a:p>
            <a:pPr marL="0" indent="0" algn="ctr">
              <a:buNone/>
            </a:pPr>
            <a:r>
              <a:rPr lang="en-US" sz="4000" dirty="0" smtClean="0"/>
              <a:t>Armenian to English: </a:t>
            </a:r>
            <a:r>
              <a:rPr lang="en-US" sz="4000" dirty="0" err="1" smtClean="0"/>
              <a:t>ian</a:t>
            </a:r>
            <a:r>
              <a:rPr lang="en-US" sz="4000" dirty="0" smtClean="0"/>
              <a:t>= son of </a:t>
            </a:r>
            <a:endParaRPr lang="en-US" sz="4000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491" y="990600"/>
            <a:ext cx="51816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6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763000" cy="6477000"/>
          </a:xfrm>
        </p:spPr>
        <p:txBody>
          <a:bodyPr/>
          <a:lstStyle/>
          <a:p>
            <a:r>
              <a:rPr lang="en-US" dirty="0" smtClean="0"/>
              <a:t>European classical composers began using cymbals in their music in the 1700s and 1800s.</a:t>
            </a:r>
          </a:p>
          <a:p>
            <a:r>
              <a:rPr lang="en-US" dirty="0" smtClean="0"/>
              <a:t>They became an important part of orchestras.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1817362"/>
            <a:ext cx="7926185" cy="478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88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/>
              <a:t>Avedis</a:t>
            </a:r>
            <a:r>
              <a:rPr lang="en-US" sz="6000" dirty="0" smtClean="0"/>
              <a:t> </a:t>
            </a:r>
            <a:r>
              <a:rPr lang="en-US" sz="6000" dirty="0" err="1" smtClean="0"/>
              <a:t>Zildjian</a:t>
            </a:r>
            <a:r>
              <a:rPr lang="en-US" sz="6000" dirty="0" smtClean="0"/>
              <a:t> III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105400"/>
          </a:xfrm>
        </p:spPr>
        <p:txBody>
          <a:bodyPr/>
          <a:lstStyle/>
          <a:p>
            <a:r>
              <a:rPr lang="en-US" sz="4000" dirty="0" err="1" smtClean="0"/>
              <a:t>Avedis</a:t>
            </a:r>
            <a:r>
              <a:rPr lang="en-US" sz="4000" dirty="0" smtClean="0"/>
              <a:t> </a:t>
            </a:r>
            <a:r>
              <a:rPr lang="en-US" sz="4000" dirty="0" err="1" smtClean="0"/>
              <a:t>Zildjian</a:t>
            </a:r>
            <a:r>
              <a:rPr lang="en-US" sz="4000" dirty="0" smtClean="0"/>
              <a:t> III took over the family business in 1927.</a:t>
            </a:r>
          </a:p>
          <a:p>
            <a:endParaRPr lang="en-US" sz="4000" dirty="0" smtClean="0"/>
          </a:p>
          <a:p>
            <a:r>
              <a:rPr lang="en-US" sz="4000" dirty="0" smtClean="0"/>
              <a:t>He moved the company to the United States in Boston, Massachusetts.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62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172200" cy="6172200"/>
          </a:xfrm>
        </p:spPr>
      </p:pic>
    </p:spTree>
    <p:extLst>
      <p:ext uri="{BB962C8B-B14F-4D97-AF65-F5344CB8AC3E}">
        <p14:creationId xmlns:p14="http://schemas.microsoft.com/office/powerpoint/2010/main" val="198562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00800"/>
          </a:xfrm>
        </p:spPr>
        <p:txBody>
          <a:bodyPr/>
          <a:lstStyle/>
          <a:p>
            <a:r>
              <a:rPr lang="en-US" dirty="0" smtClean="0"/>
              <a:t>Aram </a:t>
            </a:r>
            <a:r>
              <a:rPr lang="en-US" dirty="0" err="1" smtClean="0"/>
              <a:t>Zildjian</a:t>
            </a:r>
            <a:r>
              <a:rPr lang="en-US" dirty="0" smtClean="0"/>
              <a:t> gave </a:t>
            </a:r>
            <a:r>
              <a:rPr lang="en-US" dirty="0" err="1" smtClean="0"/>
              <a:t>Avedis</a:t>
            </a:r>
            <a:r>
              <a:rPr lang="en-US" dirty="0" smtClean="0"/>
              <a:t> the secret formula for making </a:t>
            </a:r>
            <a:r>
              <a:rPr lang="en-US" dirty="0" err="1" smtClean="0"/>
              <a:t>Zildjian</a:t>
            </a:r>
            <a:r>
              <a:rPr lang="en-US" dirty="0" smtClean="0"/>
              <a:t> cymbals. </a:t>
            </a:r>
          </a:p>
          <a:p>
            <a:endParaRPr lang="en-US" dirty="0"/>
          </a:p>
          <a:p>
            <a:r>
              <a:rPr lang="en-US" dirty="0" smtClean="0"/>
              <a:t>From start to finish, it takes a month to handcraft a cymbal. </a:t>
            </a:r>
          </a:p>
          <a:p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073" y="3124200"/>
            <a:ext cx="5842000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3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00800"/>
          </a:xfrm>
        </p:spPr>
        <p:txBody>
          <a:bodyPr/>
          <a:lstStyle/>
          <a:p>
            <a:r>
              <a:rPr lang="en-US" dirty="0" smtClean="0"/>
              <a:t>Jazz musician, Gene </a:t>
            </a:r>
            <a:r>
              <a:rPr lang="en-US" dirty="0" err="1" smtClean="0"/>
              <a:t>Krupa</a:t>
            </a:r>
            <a:r>
              <a:rPr lang="en-US" dirty="0" smtClean="0"/>
              <a:t> asked </a:t>
            </a:r>
            <a:r>
              <a:rPr lang="en-US" dirty="0" err="1" smtClean="0"/>
              <a:t>Zildjian</a:t>
            </a:r>
            <a:r>
              <a:rPr lang="en-US" dirty="0" smtClean="0"/>
              <a:t> to make a thinner cymbal.</a:t>
            </a:r>
          </a:p>
          <a:p>
            <a:r>
              <a:rPr lang="en-US" dirty="0" smtClean="0"/>
              <a:t>He called this new cymbal the Paper Thin. It was successful and had Americans demanding for the cymbals.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438400"/>
            <a:ext cx="42672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99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269</Words>
  <Application>Microsoft Office PowerPoint</Application>
  <PresentationFormat>On-screen Show (4:3)</PresentationFormat>
  <Paragraphs>42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Avedis Zildjian</vt:lpstr>
      <vt:lpstr>PowerPoint Presentation</vt:lpstr>
      <vt:lpstr>PowerPoint Presentation</vt:lpstr>
      <vt:lpstr>PowerPoint Presentation</vt:lpstr>
      <vt:lpstr>Avedis Zildjian III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Parts of a cymbal</vt:lpstr>
      <vt:lpstr>Types of cymbals </vt:lpstr>
      <vt:lpstr>Splash A small cymbal whose short crash sounds like a “splash” in the water. </vt:lpstr>
      <vt:lpstr>Ride A cymbal that makes a sustained, shimmering sound that “rides” with the music.</vt:lpstr>
      <vt:lpstr>Crash Mounted or played in pairs, crash cymbals produce a loud, sharp crashing sound. </vt:lpstr>
      <vt:lpstr>Hi-Hat A pair of cymbals mounted on a stand that can be played while open or closed together.</vt:lpstr>
      <vt:lpstr>Sizzle A cymbal with rivets, chains or rattles attached to create a sizzling sound.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CCS Staff</dc:creator>
  <cp:lastModifiedBy>CCS Staff</cp:lastModifiedBy>
  <cp:revision>12</cp:revision>
  <dcterms:created xsi:type="dcterms:W3CDTF">2013-05-15T14:53:16Z</dcterms:created>
  <dcterms:modified xsi:type="dcterms:W3CDTF">2013-05-15T19:50:45Z</dcterms:modified>
</cp:coreProperties>
</file>